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94" r:id="rId15"/>
    <p:sldId id="263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14" autoAdjust="0"/>
    <p:restoredTop sz="96181"/>
  </p:normalViewPr>
  <p:slideViewPr>
    <p:cSldViewPr snapToGrid="0" showGuides="1">
      <p:cViewPr varScale="1">
        <p:scale>
          <a:sx n="210" d="100"/>
          <a:sy n="210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3363842" y="4344474"/>
            <a:ext cx="5464315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rgs.zackbrady.com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Government…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135085"/>
            <a:ext cx="4967922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Phone: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(844) 747-7779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Overview/Introductions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Rancher Stack!</a:t>
            </a:r>
            <a:r>
              <a:rPr lang="en-US" sz="2000" dirty="0"/>
              <a:t> 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Workshop and Demo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48D3E04D-335C-E846-B7B8-8AF629B0B9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r="17443"/>
          <a:stretch/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 and Exited a Digital Firm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Software/DevOps Engineer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Volunteer FF/EMT</a:t>
            </a: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rgbClr val="1B34FF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8" y="4048333"/>
            <a:ext cx="2242457" cy="2234982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29" y="4052277"/>
            <a:ext cx="2242457" cy="224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4" y="4415024"/>
            <a:ext cx="1920976" cy="22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4" y="2402052"/>
            <a:ext cx="3861934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“Fully Loaded” Rancher 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9D4F-4E3B-C2F2-4549-C8E3FD2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07" y="755650"/>
            <a:ext cx="57023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760" y="248065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(SLA)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C50-FEE2-EBC5-1695-1135285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1" y="943783"/>
            <a:ext cx="10321228" cy="5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3494</TotalTime>
  <Words>472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260</cp:revision>
  <cp:lastPrinted>2022-11-10T02:31:30Z</cp:lastPrinted>
  <dcterms:created xsi:type="dcterms:W3CDTF">2020-11-17T10:12:06Z</dcterms:created>
  <dcterms:modified xsi:type="dcterms:W3CDTF">2022-12-11T13:20:49Z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